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236F01-86C2-48E3-B8E0-86465A8C7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2FF43539-6122-4485-A7E8-447585199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FDD81850-9E25-4CCF-A2DD-560B08C7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31EFD2E8-89E2-4950-9DA3-347F3470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40F26C3-C7E9-40F2-A893-683DB2A1C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04196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41A4BB4-EFF2-4143-A0BA-C38592E8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E2F4020D-F886-41D2-9578-BE5DF9385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84601B7-1786-4327-B891-2CD1C7CD7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5FCCB22-7232-4D8D-8556-ABD88F283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5BB91F2-A84F-4AB8-BB0B-9D683A81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4878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1CA3A0D1-E2EC-48B6-B071-2D4E1AAD9E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B63C2156-979E-4023-9E4C-A2460285B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60174677-D6BD-4A4B-9BE2-D585E126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84E8F6E-5A7D-4E27-8594-2EE09EFCD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CD8A2A5E-A53E-4B08-9025-13AB2D79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6652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3B78FC8-C59D-4843-BB63-9205A0BC1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A74F105-7847-4FE3-8ADF-A1022C4A8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6AF0295-B007-466C-BEDE-3D9F6A5A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53283A78-B434-4E6B-89CB-4B0268812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11D2D8F8-CBB6-4DC8-BB96-AFB66B7BD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0545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C96B1D3-4E16-41FA-9475-E13601EDC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6183C80-EB37-498C-9B3B-1308D6D8C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64D5B74-A810-4E81-BFD1-BFA897F0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1E40AABB-3BF4-48B9-B323-95B711F7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67463B8-EA26-43A1-827D-B394E40C2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55828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A12428F-C8A0-4073-9BF5-7BBDF0108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6BB95BF-B3F2-4E1A-9D5F-0F8A555346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920AD2D9-9E28-464B-89E8-9FBB4DB2D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6C771A19-3F10-4526-AEE8-1ECEE20E4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C49A34F0-CDEC-4928-930B-7AF43405B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48CE83CA-DF28-473B-AEA3-FDED9366E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38929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6F542D3-7D90-4DAF-A3E6-D1A7D6A08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7D91E42F-3D2D-4F24-A975-C9D319218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8B25EF5D-DBC8-44F5-AEEF-4667A9968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2C7D53FA-8CE3-4247-AC59-42A5498AF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30C3206F-B6EB-4642-955D-3FA8FECE98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B959D292-B1A5-418F-9C4F-558138905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BEFA215C-2D95-4473-8452-0D539BEDE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808FFBB0-4164-46FB-899B-426CFF804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25207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AE3B97C-3C4B-4E93-8C83-B9E8E0485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D4629AA2-6A9F-4F46-99B0-346A4D972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0426CBD2-224B-44D6-9148-FECD42C6A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9451B9D6-712D-4C0C-9B9F-17E1E5615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91987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AD75DEE3-FFD8-4607-B6BF-C5DFD7A6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1E9A35B5-19F6-4034-BF56-8C5724969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A0E86673-A51E-42AB-BC37-FF02E90B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4177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38EDC76-7986-4801-8FDE-5D35B262E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B8FE267-2C0C-4885-9DBE-99EBCC9A8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DBD43922-5772-4C3E-8E41-D918C6D9C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23496F59-71B0-45F4-BB86-534CFE014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581EC000-FB0C-47DC-92B2-F6612E845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82828F4A-9635-40D6-8700-FFE439C6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0853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81C6BB-970F-4878-B7BD-C25E710E6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6414090B-EEB1-4AA2-B326-64D78CAA2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8CCFF98C-88C7-4976-95EC-FC9ECF32C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98481868-1B6C-44DF-A439-2B3CDA6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26739B90-2A00-454A-A5D7-7F4739DB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967DC395-26CA-4924-A86C-44EDD1545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6648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6F61FAE8-AAE2-4416-824A-CA99B66BC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9918042B-41B9-44B3-B60A-7A162F51B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68DF5A9C-5EAA-4058-AFB1-802DAB306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BF286-5537-453D-A91E-14FAD8D725B0}" type="datetimeFigureOut">
              <a:rPr lang="vi-VN" smtClean="0"/>
              <a:t>05/05/2024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1F4E1304-39B8-4A61-A37B-AE861167D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7238752-5E68-456D-ABE7-DF3822222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A3061-ECBD-4484-B149-BA7393E753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0112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ntro Marvel">
            <a:hlinkClick r:id="" action="ppaction://media"/>
            <a:extLst>
              <a:ext uri="{FF2B5EF4-FFF2-40B4-BE49-F238E27FC236}">
                <a16:creationId xmlns:a16="http://schemas.microsoft.com/office/drawing/2014/main" id="{4C7CDBB5-80D4-48EF-B625-EA22A7E3DF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7" name="Hình chữ nhật 166">
            <a:extLst>
              <a:ext uri="{FF2B5EF4-FFF2-40B4-BE49-F238E27FC236}">
                <a16:creationId xmlns:a16="http://schemas.microsoft.com/office/drawing/2014/main" id="{5F9D3705-7806-4B17-B5EF-1A15420C1D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9" name="Hình chữ nhật 168">
            <a:extLst>
              <a:ext uri="{FF2B5EF4-FFF2-40B4-BE49-F238E27FC236}">
                <a16:creationId xmlns:a16="http://schemas.microsoft.com/office/drawing/2014/main" id="{7629D3AF-332C-459D-9C28-496FFF060EAC}"/>
              </a:ext>
            </a:extLst>
          </p:cNvPr>
          <p:cNvSpPr/>
          <p:nvPr/>
        </p:nvSpPr>
        <p:spPr>
          <a:xfrm>
            <a:off x="-4311650" y="-3095625"/>
            <a:ext cx="20815300" cy="13049250"/>
          </a:xfrm>
          <a:prstGeom prst="rect">
            <a:avLst/>
          </a:prstGeom>
          <a:solidFill>
            <a:srgbClr val="C00000">
              <a:alpha val="8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70" name="Hộp Văn bản 169">
            <a:extLst>
              <a:ext uri="{FF2B5EF4-FFF2-40B4-BE49-F238E27FC236}">
                <a16:creationId xmlns:a16="http://schemas.microsoft.com/office/drawing/2014/main" id="{4CEF14F0-58BB-4866-A2A5-7D832CDBD218}"/>
              </a:ext>
            </a:extLst>
          </p:cNvPr>
          <p:cNvSpPr txBox="1"/>
          <p:nvPr/>
        </p:nvSpPr>
        <p:spPr>
          <a:xfrm>
            <a:off x="-828040" y="-274320"/>
            <a:ext cx="16372840" cy="6724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300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GROUP8 </a:t>
            </a:r>
          </a:p>
          <a:p>
            <a:r>
              <a:rPr lang="en-US" b="1" dirty="0">
                <a:solidFill>
                  <a:schemeClr val="bg1"/>
                </a:solidFill>
                <a:latin typeface="Bebas neue"/>
              </a:rPr>
              <a:t> </a:t>
            </a:r>
            <a:endParaRPr lang="vi-VN" b="1" dirty="0">
              <a:solidFill>
                <a:schemeClr val="bg1"/>
              </a:solidFill>
              <a:latin typeface="Bebas neue"/>
            </a:endParaRPr>
          </a:p>
        </p:txBody>
      </p:sp>
      <p:sp>
        <p:nvSpPr>
          <p:cNvPr id="171" name="Hộp Văn bản 170">
            <a:extLst>
              <a:ext uri="{FF2B5EF4-FFF2-40B4-BE49-F238E27FC236}">
                <a16:creationId xmlns:a16="http://schemas.microsoft.com/office/drawing/2014/main" id="{C28E97A3-29F0-4E56-BD66-DEED0A63D41E}"/>
              </a:ext>
            </a:extLst>
          </p:cNvPr>
          <p:cNvSpPr txBox="1"/>
          <p:nvPr/>
        </p:nvSpPr>
        <p:spPr>
          <a:xfrm>
            <a:off x="1970088" y="3429000"/>
            <a:ext cx="94507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Bebas neue"/>
              </a:rPr>
              <a:t> </a:t>
            </a:r>
            <a:endParaRPr lang="vi-VN" sz="1200" b="1" dirty="0">
              <a:solidFill>
                <a:schemeClr val="bg1"/>
              </a:solidFill>
              <a:latin typeface="Bebas neue"/>
            </a:endParaRPr>
          </a:p>
        </p:txBody>
      </p:sp>
      <p:pic>
        <p:nvPicPr>
          <p:cNvPr id="173" name="Alan Silvestri - Portals (From_Avengers Endgame_) (8D) (1)">
            <a:hlinkClick r:id="" action="ppaction://media"/>
            <a:extLst>
              <a:ext uri="{FF2B5EF4-FFF2-40B4-BE49-F238E27FC236}">
                <a16:creationId xmlns:a16="http://schemas.microsoft.com/office/drawing/2014/main" id="{F3FFE158-75E8-42B0-9FA4-AAA9CE40315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79008" y="-5840224"/>
            <a:ext cx="1633984" cy="163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2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66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80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21" dur="7000" fill="hold"/>
                                        <p:tgtEl>
                                          <p:spTgt spid="169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23" dur="7000" fill="hold"/>
                                        <p:tgtEl>
                                          <p:spTgt spid="170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" presetClass="emph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25" dur="7000" fill="hold"/>
                                        <p:tgtEl>
                                          <p:spTgt spid="171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repeatCount="2000" fill="hold" display="0">
                  <p:stCondLst>
                    <p:cond delay="indefinite"/>
                  </p:stCondLst>
                </p:cTn>
                <p:tgtEl>
                  <p:spTgt spid="166"/>
                </p:tgtEl>
              </p:cMediaNode>
            </p:vide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3"/>
                </p:tgtEl>
              </p:cMediaNode>
            </p:audio>
          </p:childTnLst>
        </p:cTn>
      </p:par>
    </p:tnLst>
    <p:bldLst>
      <p:bldP spid="167" grpId="0" animBg="1"/>
      <p:bldP spid="169" grpId="0" animBg="1"/>
      <p:bldP spid="169" grpId="1" animBg="1"/>
      <p:bldP spid="170" grpId="0"/>
      <p:bldP spid="170" grpId="1"/>
      <p:bldP spid="171" grpId="0"/>
      <p:bldP spid="171" grpId="1"/>
    </p:bldLst>
  </p:timing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</Words>
  <Application>Microsoft Office PowerPoint</Application>
  <PresentationFormat>Màn hình rộng</PresentationFormat>
  <Paragraphs>3</Paragraphs>
  <Slides>1</Slides>
  <Notes>0</Notes>
  <HiddenSlides>0</HiddenSlides>
  <MMClips>2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6" baseType="lpstr">
      <vt:lpstr>Arial</vt:lpstr>
      <vt:lpstr>Bahnschrift Condensed</vt:lpstr>
      <vt:lpstr>Bebas neue</vt:lpstr>
      <vt:lpstr>Times New Roman</vt:lpstr>
      <vt:lpstr>Chủ đề Office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PC</dc:creator>
  <cp:lastModifiedBy>anhtuan2003147@gmail.com</cp:lastModifiedBy>
  <cp:revision>2</cp:revision>
  <dcterms:created xsi:type="dcterms:W3CDTF">2021-10-28T17:58:35Z</dcterms:created>
  <dcterms:modified xsi:type="dcterms:W3CDTF">2024-05-05T12:55:47Z</dcterms:modified>
</cp:coreProperties>
</file>

<file path=docProps/thumbnail.jpeg>
</file>